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B293-2F6F-43D9-A84B-F4715FD5524E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0C5-C893-4C4C-B35C-13F3EFC9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B293-2F6F-43D9-A84B-F4715FD5524E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A0C5-C893-4C4C-B35C-13F3EFC9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4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Groups interested in many industries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0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Aca groups by investment structure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ANGEL FUNDS BY DOLLAR SIZE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0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2015 ANGEL GROUP MEMBER DUES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9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OPTIMISM FOR INVESTING IN 2015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7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2015 DEAL SYNDICATION PROSPECTS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8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Investors per angel group is 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9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Angels prefer seed &amp; early stage deals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4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Groups vary in deal activity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Groups vary by amount invested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1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Portfolio companies create jobs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Exit activity is heating 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6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 evolution: where groups invest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5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Diversity is increasing…we must do more!</a:t>
            </a:r>
            <a:endParaRPr lang="en-US" sz="3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6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Investors per angel group is up</vt:lpstr>
      <vt:lpstr>Angels prefer seed &amp; early stage deals</vt:lpstr>
      <vt:lpstr>Groups vary in deal activity</vt:lpstr>
      <vt:lpstr>Groups vary by amount invested</vt:lpstr>
      <vt:lpstr>Portfolio companies create jobs</vt:lpstr>
      <vt:lpstr>Exit activity is heating up</vt:lpstr>
      <vt:lpstr>Big evolution: where groups invest</vt:lpstr>
      <vt:lpstr>Diversity is increasing…we must do more!</vt:lpstr>
      <vt:lpstr>Groups interested in many industries</vt:lpstr>
      <vt:lpstr>Aca groups by investment structure</vt:lpstr>
      <vt:lpstr>ANGEL FUNDS BY DOLLAR SIZE</vt:lpstr>
      <vt:lpstr>2015 ANGEL GROUP MEMBER DUES</vt:lpstr>
      <vt:lpstr>OPTIMISM FOR INVESTING IN 2015</vt:lpstr>
      <vt:lpstr>2015 DEAL SYNDICATION PROSPECTS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Krejci</dc:creator>
  <cp:lastModifiedBy>Marianne Hudson</cp:lastModifiedBy>
  <cp:revision>1</cp:revision>
  <dcterms:created xsi:type="dcterms:W3CDTF">2015-07-20T17:39:10Z</dcterms:created>
  <dcterms:modified xsi:type="dcterms:W3CDTF">2015-07-20T17:54:51Z</dcterms:modified>
</cp:coreProperties>
</file>